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561699"/>
            <a:ext cx="6553200" cy="799332"/>
          </a:xfrm>
        </p:spPr>
        <p:txBody>
          <a:bodyPr>
            <a:normAutofit/>
          </a:bodyPr>
          <a:lstStyle/>
          <a:p>
            <a:r>
              <a:rPr lang="en-US" smtClean="0"/>
              <a:t>We’re </a:t>
            </a:r>
            <a:r>
              <a:rPr lang="en-US" dirty="0" smtClean="0"/>
              <a:t>almost done – congratulations!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/>
              <a:t>Le pronom « y »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8775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5105400"/>
          </a:xfrm>
        </p:spPr>
        <p:txBody>
          <a:bodyPr/>
          <a:lstStyle/>
          <a:p>
            <a:r>
              <a:rPr lang="en-US" b="1" dirty="0" smtClean="0"/>
              <a:t>Un </a:t>
            </a:r>
            <a:r>
              <a:rPr lang="en-US" b="1" dirty="0" err="1" smtClean="0"/>
              <a:t>verbe</a:t>
            </a:r>
            <a:r>
              <a:rPr lang="en-US" b="1" dirty="0" smtClean="0"/>
              <a:t>!</a:t>
            </a:r>
            <a:endParaRPr lang="en-US" b="1" dirty="0" smtClean="0"/>
          </a:p>
          <a:p>
            <a:pPr lvl="1"/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b="1" u="sng" dirty="0" smtClean="0"/>
              <a:t>au </a:t>
            </a:r>
            <a:r>
              <a:rPr lang="en-US" b="1" u="sng" dirty="0" err="1" smtClean="0"/>
              <a:t>cinéma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allez</a:t>
            </a:r>
            <a:r>
              <a:rPr lang="en-US" dirty="0"/>
              <a:t> </a:t>
            </a:r>
            <a:r>
              <a:rPr lang="en-US" b="1" u="sng" strike="sngStrike" dirty="0"/>
              <a:t>au </a:t>
            </a:r>
            <a:r>
              <a:rPr lang="en-US" b="1" u="sng" strike="sngStrike" dirty="0" err="1" smtClean="0"/>
              <a:t>cinéma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  <a:endParaRPr lang="en-US" b="1" dirty="0" smtClean="0"/>
          </a:p>
          <a:p>
            <a:pPr marL="685800" lvl="2" indent="0">
              <a:buNone/>
            </a:pPr>
            <a:endParaRPr lang="en-US" dirty="0"/>
          </a:p>
          <a:p>
            <a:r>
              <a:rPr lang="en-US" b="1" dirty="0" err="1" smtClean="0"/>
              <a:t>Deux</a:t>
            </a:r>
            <a:r>
              <a:rPr lang="en-US" b="1" dirty="0" smtClean="0"/>
              <a:t> </a:t>
            </a:r>
            <a:r>
              <a:rPr lang="en-US" b="1" dirty="0" err="1" smtClean="0"/>
              <a:t>verbes</a:t>
            </a:r>
            <a:r>
              <a:rPr lang="en-US" b="1" dirty="0" smtClean="0"/>
              <a:t>!</a:t>
            </a:r>
            <a:endParaRPr lang="en-US" b="1" dirty="0" smtClean="0"/>
          </a:p>
          <a:p>
            <a:pPr lvl="1"/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dirty="0" err="1" smtClean="0"/>
              <a:t>veulent</a:t>
            </a:r>
            <a:r>
              <a:rPr lang="en-US" dirty="0" smtClean="0"/>
              <a:t> manger </a:t>
            </a:r>
            <a:r>
              <a:rPr lang="en-US" b="1" u="sng" dirty="0" smtClean="0"/>
              <a:t>au café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dirty="0" err="1" smtClean="0"/>
              <a:t>veulent</a:t>
            </a:r>
            <a:r>
              <a:rPr lang="en-US" dirty="0" smtClean="0"/>
              <a:t> manger </a:t>
            </a:r>
            <a:r>
              <a:rPr lang="en-US" b="1" u="sng" strike="sngStrike" dirty="0" smtClean="0"/>
              <a:t>au café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dirty="0" err="1" smtClean="0"/>
              <a:t>veulent</a:t>
            </a:r>
            <a:r>
              <a:rPr lang="en-US" dirty="0" smtClean="0"/>
              <a:t> manger </a:t>
            </a:r>
            <a:r>
              <a:rPr lang="en-US" b="1" u="sng" dirty="0" smtClean="0"/>
              <a:t>y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dirty="0" err="1" smtClean="0"/>
              <a:t>veulent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 smtClean="0"/>
              <a:t> manger.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2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quoi Le </a:t>
            </a:r>
            <a:r>
              <a:rPr lang="en-US" dirty="0" err="1" smtClean="0"/>
              <a:t>sens</a:t>
            </a:r>
            <a:r>
              <a:rPr lang="en-US" dirty="0" smtClean="0"/>
              <a:t>? </a:t>
            </a:r>
            <a:br>
              <a:rPr lang="en-US" dirty="0" smtClean="0"/>
            </a:br>
            <a:r>
              <a:rPr lang="en-US" dirty="0" smtClean="0"/>
              <a:t>What does it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4373563"/>
          </a:xfrm>
        </p:spPr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lettre“y</a:t>
            </a:r>
            <a:r>
              <a:rPr lang="en-US" dirty="0" smtClean="0"/>
              <a:t>” </a:t>
            </a:r>
            <a:r>
              <a:rPr lang="en-US" dirty="0" smtClean="0"/>
              <a:t>en </a:t>
            </a:r>
            <a:r>
              <a:rPr lang="en-US" dirty="0" err="1" smtClean="0"/>
              <a:t>français</a:t>
            </a:r>
            <a:r>
              <a:rPr lang="en-US" dirty="0" smtClean="0"/>
              <a:t>, </a:t>
            </a: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smtClean="0"/>
              <a:t>“________________”. </a:t>
            </a:r>
            <a:endParaRPr lang="en-US" dirty="0" smtClean="0"/>
          </a:p>
          <a:p>
            <a:pPr lvl="1"/>
            <a:r>
              <a:rPr lang="en-US" dirty="0" smtClean="0"/>
              <a:t>Ex</a:t>
            </a:r>
            <a:r>
              <a:rPr lang="en-US" dirty="0" smtClean="0"/>
              <a:t>: I don’t want to go </a:t>
            </a:r>
            <a:r>
              <a:rPr lang="en-US" b="1" u="sng" dirty="0"/>
              <a:t> </a:t>
            </a:r>
            <a:r>
              <a:rPr lang="en-US" b="1" u="sng" dirty="0" smtClean="0"/>
              <a:t>                                    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Ex: Scotland? I’ve never been </a:t>
            </a:r>
            <a:r>
              <a:rPr lang="en-US" b="1" u="sng" dirty="0"/>
              <a:t> </a:t>
            </a:r>
            <a:r>
              <a:rPr lang="en-US" b="1" u="sng" dirty="0" smtClean="0"/>
              <a:t>                                    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“y” </a:t>
            </a:r>
            <a:r>
              <a:rPr lang="en-US" dirty="0" err="1" smtClean="0"/>
              <a:t>est</a:t>
            </a:r>
            <a:r>
              <a:rPr lang="en-US" dirty="0" smtClean="0"/>
              <a:t> pour </a:t>
            </a:r>
            <a:r>
              <a:rPr lang="en-US" dirty="0" err="1" smtClean="0"/>
              <a:t>parler</a:t>
            </a:r>
            <a:r>
              <a:rPr lang="en-US" dirty="0" smtClean="0"/>
              <a:t> des destinations </a:t>
            </a:r>
            <a:r>
              <a:rPr lang="en-US" dirty="0" smtClean="0"/>
              <a:t>et les places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Ex: </a:t>
            </a:r>
            <a:r>
              <a:rPr lang="en-US" dirty="0" err="1" smtClean="0"/>
              <a:t>Tu</a:t>
            </a:r>
            <a:r>
              <a:rPr lang="en-US" dirty="0" smtClean="0"/>
              <a:t> vas </a:t>
            </a:r>
            <a:r>
              <a:rPr lang="en-US" b="1" u="sng" dirty="0" smtClean="0"/>
              <a:t>au </a:t>
            </a:r>
            <a:r>
              <a:rPr lang="en-US" b="1" u="sng" dirty="0" err="1" smtClean="0"/>
              <a:t>cinéma</a:t>
            </a:r>
            <a:r>
              <a:rPr lang="en-US" dirty="0" smtClean="0"/>
              <a:t>. </a:t>
            </a:r>
            <a:r>
              <a:rPr lang="en-US" dirty="0" smtClean="0">
                <a:sym typeface="Wingdings"/>
              </a:rPr>
              <a:t> You are going </a:t>
            </a:r>
            <a:r>
              <a:rPr lang="en-US" b="1" u="sng" dirty="0" smtClean="0">
                <a:sym typeface="Wingdings"/>
              </a:rPr>
              <a:t>___________________________</a:t>
            </a:r>
            <a:r>
              <a:rPr lang="en-US" dirty="0" smtClean="0">
                <a:sym typeface="Wingdings"/>
              </a:rPr>
              <a:t>.</a:t>
            </a:r>
            <a:endParaRPr lang="en-US" dirty="0" smtClean="0"/>
          </a:p>
          <a:p>
            <a:pPr lvl="1"/>
            <a:r>
              <a:rPr lang="en-US" dirty="0" smtClean="0"/>
              <a:t>Ex: Elle </a:t>
            </a:r>
            <a:r>
              <a:rPr lang="en-US" dirty="0" err="1" smtClean="0"/>
              <a:t>veut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dirty="0" smtClean="0"/>
              <a:t>à Toronto</a:t>
            </a:r>
            <a:r>
              <a:rPr lang="en-US" dirty="0" smtClean="0"/>
              <a:t>. </a:t>
            </a:r>
            <a:r>
              <a:rPr lang="en-US" dirty="0" smtClean="0">
                <a:sym typeface="Wingdings"/>
              </a:rPr>
              <a:t> She wants to go </a:t>
            </a:r>
            <a:r>
              <a:rPr lang="en-US" b="1" u="sng" dirty="0" smtClean="0">
                <a:sym typeface="Wingdings"/>
              </a:rPr>
              <a:t>___________________</a:t>
            </a:r>
            <a:r>
              <a:rPr lang="en-US" dirty="0" smtClean="0">
                <a:sym typeface="Wingdings"/>
              </a:rPr>
              <a:t>.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50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do it in </a:t>
            </a:r>
            <a:r>
              <a:rPr lang="en-US" dirty="0" err="1" smtClean="0"/>
              <a:t>english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 </a:t>
            </a:r>
            <a:r>
              <a:rPr lang="en-US" dirty="0" err="1" smtClean="0"/>
              <a:t>tu</a:t>
            </a:r>
            <a:r>
              <a:rPr lang="en-US" dirty="0" smtClean="0"/>
              <a:t> ne </a:t>
            </a:r>
            <a:r>
              <a:rPr lang="en-US" dirty="0" err="1" smtClean="0"/>
              <a:t>veux</a:t>
            </a:r>
            <a:r>
              <a:rPr lang="en-US" dirty="0" smtClean="0"/>
              <a:t> pas </a:t>
            </a:r>
            <a:r>
              <a:rPr lang="en-US" dirty="0" err="1" smtClean="0"/>
              <a:t>répéter</a:t>
            </a:r>
            <a:r>
              <a:rPr lang="en-US" dirty="0" smtClean="0"/>
              <a:t> la place,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peux</a:t>
            </a:r>
            <a:r>
              <a:rPr lang="en-US" dirty="0" smtClean="0"/>
              <a:t> </a:t>
            </a:r>
            <a:r>
              <a:rPr lang="en-US" dirty="0" err="1" smtClean="0"/>
              <a:t>remplacer</a:t>
            </a:r>
            <a:r>
              <a:rPr lang="en-US" dirty="0" smtClean="0"/>
              <a:t> (</a:t>
            </a:r>
            <a:r>
              <a:rPr lang="en-US" u="sng" dirty="0" smtClean="0"/>
              <a:t>                                  </a:t>
            </a:r>
            <a:r>
              <a:rPr lang="en-US" dirty="0" smtClean="0"/>
              <a:t>) la place avec le mot “</a:t>
            </a:r>
            <a:r>
              <a:rPr lang="en-US" dirty="0" smtClean="0"/>
              <a:t>_______________”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Ex</a:t>
            </a:r>
            <a:r>
              <a:rPr lang="en-US" dirty="0"/>
              <a:t>: </a:t>
            </a:r>
            <a:r>
              <a:rPr lang="en-US" dirty="0" smtClean="0">
                <a:sym typeface="Wingdings"/>
              </a:rPr>
              <a:t>You are going </a:t>
            </a:r>
            <a:r>
              <a:rPr lang="en-US" b="1" u="sng" dirty="0">
                <a:sym typeface="Wingdings"/>
              </a:rPr>
              <a:t>to the movies</a:t>
            </a:r>
            <a:r>
              <a:rPr lang="en-US" dirty="0" smtClean="0">
                <a:sym typeface="Wingdings"/>
              </a:rPr>
              <a:t>.  You are going </a:t>
            </a:r>
            <a:r>
              <a:rPr lang="en-US" b="1" u="sng" dirty="0" smtClean="0">
                <a:sym typeface="Wingdings"/>
              </a:rPr>
              <a:t>there</a:t>
            </a:r>
            <a:r>
              <a:rPr lang="en-US" dirty="0" smtClean="0">
                <a:sym typeface="Wingdings"/>
              </a:rPr>
              <a:t>.</a:t>
            </a:r>
            <a:endParaRPr lang="en-US" dirty="0"/>
          </a:p>
          <a:p>
            <a:pPr lvl="1"/>
            <a:r>
              <a:rPr lang="en-US" dirty="0" smtClean="0"/>
              <a:t>Ex: </a:t>
            </a:r>
            <a:r>
              <a:rPr lang="en-US" dirty="0" smtClean="0">
                <a:sym typeface="Wingdings"/>
              </a:rPr>
              <a:t>She wants to go </a:t>
            </a:r>
            <a:r>
              <a:rPr lang="en-US" b="1" u="sng" dirty="0" smtClean="0">
                <a:sym typeface="Wingdings"/>
              </a:rPr>
              <a:t>to </a:t>
            </a:r>
            <a:r>
              <a:rPr lang="en-US" b="1" u="sng" dirty="0">
                <a:sym typeface="Wingdings"/>
              </a:rPr>
              <a:t>Toronto</a:t>
            </a:r>
            <a:r>
              <a:rPr lang="en-US" dirty="0" smtClean="0">
                <a:sym typeface="Wingdings"/>
              </a:rPr>
              <a:t>.  She wants to go </a:t>
            </a:r>
            <a:r>
              <a:rPr lang="en-US" b="1" u="sng" dirty="0" smtClean="0">
                <a:sym typeface="Wingdings"/>
              </a:rPr>
              <a:t>there</a:t>
            </a:r>
            <a:r>
              <a:rPr lang="en-US" dirty="0" smtClean="0">
                <a:sym typeface="Wingdings"/>
              </a:rPr>
              <a:t>.</a:t>
            </a:r>
          </a:p>
          <a:p>
            <a:pPr lvl="1"/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En </a:t>
            </a:r>
            <a:r>
              <a:rPr lang="en-US" dirty="0" err="1" smtClean="0">
                <a:sym typeface="Wingdings"/>
              </a:rPr>
              <a:t>français</a:t>
            </a:r>
            <a:r>
              <a:rPr lang="en-US" dirty="0" smtClean="0">
                <a:sym typeface="Wingdings"/>
              </a:rPr>
              <a:t>:</a:t>
            </a:r>
          </a:p>
          <a:p>
            <a:pPr lvl="1"/>
            <a:r>
              <a:rPr lang="en-US" dirty="0" smtClean="0">
                <a:sym typeface="Wingdings"/>
              </a:rPr>
              <a:t>Ex: You are going </a:t>
            </a:r>
            <a:r>
              <a:rPr lang="en-US" b="1" u="sng" dirty="0" smtClean="0">
                <a:sym typeface="Wingdings"/>
              </a:rPr>
              <a:t>there</a:t>
            </a:r>
            <a:r>
              <a:rPr lang="en-US" dirty="0" smtClean="0">
                <a:sym typeface="Wingdings"/>
              </a:rPr>
              <a:t>.  </a:t>
            </a:r>
            <a:r>
              <a:rPr lang="en-US" dirty="0" err="1" smtClean="0">
                <a:sym typeface="Wingdings"/>
              </a:rPr>
              <a:t>Tu</a:t>
            </a:r>
            <a:r>
              <a:rPr lang="en-US" dirty="0" smtClean="0">
                <a:sym typeface="Wingdings"/>
              </a:rPr>
              <a:t> y vas.</a:t>
            </a:r>
          </a:p>
          <a:p>
            <a:pPr lvl="1"/>
            <a:r>
              <a:rPr lang="en-US" dirty="0" smtClean="0">
                <a:sym typeface="Wingdings"/>
              </a:rPr>
              <a:t>Ex: She wants to go </a:t>
            </a:r>
            <a:r>
              <a:rPr lang="en-US" b="1" u="sng" dirty="0" smtClean="0">
                <a:sym typeface="Wingdings"/>
              </a:rPr>
              <a:t>there</a:t>
            </a:r>
            <a:r>
              <a:rPr lang="en-US" dirty="0" smtClean="0">
                <a:sym typeface="Wingdings"/>
              </a:rPr>
              <a:t>.  Elle </a:t>
            </a:r>
            <a:r>
              <a:rPr lang="en-US" dirty="0" err="1" smtClean="0">
                <a:sym typeface="Wingdings"/>
              </a:rPr>
              <a:t>veux</a:t>
            </a:r>
            <a:r>
              <a:rPr lang="en-US" dirty="0" smtClean="0">
                <a:sym typeface="Wingdings"/>
              </a:rPr>
              <a:t> y </a:t>
            </a:r>
            <a:r>
              <a:rPr lang="en-US" dirty="0" err="1" smtClean="0">
                <a:sym typeface="Wingdings"/>
              </a:rPr>
              <a:t>aller</a:t>
            </a:r>
            <a:r>
              <a:rPr lang="en-US" dirty="0" smtClean="0">
                <a:sym typeface="Wingdings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83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images-14.jpe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537" r="-17537"/>
          <a:stretch>
            <a:fillRect/>
          </a:stretch>
        </p:blipFill>
        <p:spPr>
          <a:xfrm>
            <a:off x="685800" y="620713"/>
            <a:ext cx="7772400" cy="4332287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0501" y="5105400"/>
            <a:ext cx="7953233" cy="523043"/>
          </a:xfrm>
        </p:spPr>
        <p:txBody>
          <a:bodyPr>
            <a:normAutofit/>
          </a:bodyPr>
          <a:lstStyle/>
          <a:p>
            <a:r>
              <a:rPr lang="en-US" dirty="0" smtClean="0"/>
              <a:t>COMMENT EST-CE QUE TU FAIS </a:t>
            </a:r>
            <a:r>
              <a:rPr lang="en-US" dirty="0" err="1" smtClean="0"/>
              <a:t>Ça</a:t>
            </a:r>
            <a:r>
              <a:rPr lang="en-US" dirty="0" smtClean="0"/>
              <a:t>?! Je ne </a:t>
            </a:r>
            <a:r>
              <a:rPr lang="en-US" dirty="0" err="1" smtClean="0"/>
              <a:t>comprends</a:t>
            </a:r>
            <a:r>
              <a:rPr lang="en-US" dirty="0" smtClean="0"/>
              <a:t> pas!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57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Trois</a:t>
            </a:r>
            <a:r>
              <a:rPr lang="en-US" dirty="0" smtClean="0"/>
              <a:t> </a:t>
            </a:r>
            <a:r>
              <a:rPr lang="en-US" dirty="0" err="1" smtClean="0"/>
              <a:t>étapes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26128" y="1719070"/>
            <a:ext cx="4038600" cy="5138929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Suis</a:t>
            </a:r>
            <a:r>
              <a:rPr lang="en-US" dirty="0" smtClean="0"/>
              <a:t> (______________) </a:t>
            </a:r>
            <a:r>
              <a:rPr lang="en-US" dirty="0" err="1" smtClean="0"/>
              <a:t>ces</a:t>
            </a:r>
            <a:r>
              <a:rPr lang="en-US" dirty="0"/>
              <a:t> </a:t>
            </a:r>
            <a:r>
              <a:rPr lang="en-US" dirty="0" smtClean="0"/>
              <a:t>3 </a:t>
            </a:r>
            <a:r>
              <a:rPr lang="en-US" dirty="0" err="1" smtClean="0"/>
              <a:t>étapes</a:t>
            </a:r>
            <a:r>
              <a:rPr lang="en-US" dirty="0" smtClean="0"/>
              <a:t>:</a:t>
            </a:r>
            <a:endParaRPr lang="en-US" dirty="0" smtClean="0"/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Cross out the </a:t>
            </a:r>
            <a:r>
              <a:rPr lang="en-US" dirty="0" smtClean="0"/>
              <a:t>___________________ </a:t>
            </a:r>
            <a:r>
              <a:rPr lang="en-US" i="1" dirty="0" smtClean="0"/>
              <a:t>(usually an underlined/bolded </a:t>
            </a:r>
            <a:r>
              <a:rPr lang="en-US" i="1" dirty="0" smtClean="0"/>
              <a:t>word at first)</a:t>
            </a:r>
            <a:r>
              <a:rPr lang="en-US" dirty="0" smtClean="0"/>
              <a:t>.</a:t>
            </a:r>
            <a:endParaRPr lang="en-US" dirty="0" smtClean="0"/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Replace it with the letter </a:t>
            </a:r>
            <a:r>
              <a:rPr lang="en-US" dirty="0" smtClean="0"/>
              <a:t>“_______” </a:t>
            </a:r>
            <a:r>
              <a:rPr lang="en-US" dirty="0" smtClean="0"/>
              <a:t>(which means </a:t>
            </a:r>
            <a:r>
              <a:rPr lang="en-US" dirty="0" smtClean="0"/>
              <a:t>“________________”).</a:t>
            </a:r>
            <a:endParaRPr lang="en-US" dirty="0" smtClean="0"/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Stick it before the </a:t>
            </a:r>
            <a:r>
              <a:rPr lang="en-US" dirty="0" smtClean="0"/>
              <a:t>first conjugated verb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718522"/>
            <a:ext cx="4038600" cy="4937987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Regarde</a:t>
            </a:r>
            <a:r>
              <a:rPr lang="en-US" dirty="0" smtClean="0"/>
              <a:t>:</a:t>
            </a:r>
            <a:endParaRPr lang="en-US" dirty="0" smtClean="0"/>
          </a:p>
          <a:p>
            <a:r>
              <a:rPr lang="en-US" dirty="0" err="1" smtClean="0"/>
              <a:t>Tu</a:t>
            </a:r>
            <a:r>
              <a:rPr lang="en-US" dirty="0" smtClean="0"/>
              <a:t> vas </a:t>
            </a:r>
            <a:r>
              <a:rPr lang="en-US" b="1" u="sng" dirty="0" smtClean="0"/>
              <a:t>au </a:t>
            </a:r>
            <a:r>
              <a:rPr lang="en-US" b="1" u="sng" dirty="0" err="1" smtClean="0"/>
              <a:t>cinéma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sz="1400" dirty="0" smtClean="0"/>
          </a:p>
          <a:p>
            <a:pPr marL="925830" lvl="1" indent="-514350">
              <a:buFont typeface="+mj-lt"/>
              <a:buAutoNum type="arabicPeriod"/>
            </a:pPr>
            <a:r>
              <a:rPr lang="en-US" dirty="0" err="1" smtClean="0"/>
              <a:t>Tu</a:t>
            </a:r>
            <a:r>
              <a:rPr lang="en-US" dirty="0" smtClean="0"/>
              <a:t> vas </a:t>
            </a:r>
            <a:r>
              <a:rPr lang="en-US" b="1" u="sng" strike="sngStrike" dirty="0" smtClean="0"/>
              <a:t>au </a:t>
            </a:r>
            <a:r>
              <a:rPr lang="en-US" b="1" u="sng" strike="sngStrike" dirty="0" err="1" smtClean="0"/>
              <a:t>cinéma</a:t>
            </a:r>
            <a:r>
              <a:rPr lang="en-US" dirty="0" smtClean="0"/>
              <a:t>.</a:t>
            </a:r>
          </a:p>
          <a:p>
            <a:pPr marL="925830" lvl="1" indent="-514350">
              <a:buFont typeface="+mj-lt"/>
              <a:buAutoNum type="arabicPeriod"/>
            </a:pPr>
            <a:endParaRPr lang="en-US" dirty="0"/>
          </a:p>
          <a:p>
            <a:pPr marL="925830" lvl="1" indent="-514350">
              <a:buFont typeface="+mj-lt"/>
              <a:buAutoNum type="arabicPeriod"/>
            </a:pPr>
            <a:endParaRPr lang="en-US" dirty="0" smtClean="0"/>
          </a:p>
          <a:p>
            <a:pPr marL="925830" lvl="1" indent="-514350">
              <a:buFont typeface="+mj-lt"/>
              <a:buAutoNum type="arabicPeriod"/>
            </a:pPr>
            <a:endParaRPr lang="en-US" dirty="0" smtClean="0"/>
          </a:p>
          <a:p>
            <a:pPr marL="925830" lvl="1" indent="-514350">
              <a:buFont typeface="+mj-lt"/>
              <a:buAutoNum type="arabicPeriod"/>
            </a:pPr>
            <a:r>
              <a:rPr lang="en-US" dirty="0" err="1" smtClean="0"/>
              <a:t>Tu</a:t>
            </a:r>
            <a:r>
              <a:rPr lang="en-US" dirty="0" smtClean="0"/>
              <a:t> vas </a:t>
            </a:r>
            <a:r>
              <a:rPr lang="en-US" b="1" u="sng" dirty="0" smtClean="0"/>
              <a:t>y</a:t>
            </a:r>
            <a:r>
              <a:rPr lang="en-US" dirty="0" smtClean="0"/>
              <a:t>.</a:t>
            </a:r>
          </a:p>
          <a:p>
            <a:pPr marL="925830" lvl="1" indent="-514350">
              <a:buFont typeface="+mj-lt"/>
              <a:buAutoNum type="arabicPeriod"/>
            </a:pPr>
            <a:endParaRPr lang="en-US" sz="3600" dirty="0" smtClean="0"/>
          </a:p>
          <a:p>
            <a:pPr marL="925830" lvl="1" indent="-514350">
              <a:buFont typeface="+mj-lt"/>
              <a:buAutoNum type="arabicPeriod"/>
            </a:pPr>
            <a:endParaRPr lang="en-US" sz="3600" dirty="0" smtClean="0"/>
          </a:p>
          <a:p>
            <a:pPr marL="925830" lvl="1" indent="-514350">
              <a:buFont typeface="+mj-lt"/>
              <a:buAutoNum type="arabicPeriod"/>
            </a:pP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 smtClean="0"/>
              <a:t> vas.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21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Nous </a:t>
            </a:r>
            <a:r>
              <a:rPr lang="en-US" dirty="0" err="1" smtClean="0"/>
              <a:t>faisons</a:t>
            </a:r>
            <a:r>
              <a:rPr lang="en-US" dirty="0" smtClean="0"/>
              <a:t> </a:t>
            </a:r>
            <a:r>
              <a:rPr lang="en-US" dirty="0" err="1" smtClean="0"/>
              <a:t>ça</a:t>
            </a:r>
            <a:r>
              <a:rPr lang="en-US" dirty="0" smtClean="0"/>
              <a:t> ensemble!</a:t>
            </a:r>
            <a:endParaRPr lang="en-US" dirty="0" smtClean="0"/>
          </a:p>
          <a:p>
            <a:pPr lvl="1"/>
            <a:r>
              <a:rPr lang="en-US" dirty="0"/>
              <a:t>Elle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b="1" u="sng" dirty="0"/>
              <a:t>à la </a:t>
            </a:r>
            <a:r>
              <a:rPr lang="en-US" b="1" u="sng" dirty="0" err="1"/>
              <a:t>salle</a:t>
            </a:r>
            <a:r>
              <a:rPr lang="en-US" b="1" u="sng" dirty="0"/>
              <a:t> de </a:t>
            </a:r>
            <a:r>
              <a:rPr lang="en-US" b="1" u="sng" dirty="0" err="1"/>
              <a:t>quilles</a:t>
            </a:r>
            <a:r>
              <a:rPr lang="en-US" dirty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/>
              <a:t>Elle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b="1" u="sng" strike="sngStrike" dirty="0"/>
              <a:t>à la </a:t>
            </a:r>
            <a:r>
              <a:rPr lang="en-US" b="1" u="sng" strike="sngStrike" dirty="0" err="1"/>
              <a:t>salle</a:t>
            </a:r>
            <a:r>
              <a:rPr lang="en-US" b="1" u="sng" strike="sngStrike" dirty="0"/>
              <a:t> de </a:t>
            </a:r>
            <a:r>
              <a:rPr lang="en-US" b="1" u="sng" strike="sngStrike" dirty="0" err="1"/>
              <a:t>quilles</a:t>
            </a:r>
            <a:r>
              <a:rPr lang="en-US" dirty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</a:p>
          <a:p>
            <a:pPr marL="41148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</a:t>
            </a:r>
            <a:r>
              <a:rPr lang="en-US" b="1" u="sng" dirty="0" err="1" smtClean="0"/>
              <a:t>à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l’école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/>
              <a:t> </a:t>
            </a:r>
            <a:r>
              <a:rPr lang="en-US" b="1" u="sng" strike="sngStrike" dirty="0" err="1" smtClean="0"/>
              <a:t>à</a:t>
            </a:r>
            <a:r>
              <a:rPr lang="en-US" b="1" u="sng" strike="sngStrike" dirty="0" smtClean="0"/>
              <a:t> </a:t>
            </a:r>
            <a:r>
              <a:rPr lang="en-US" b="1" u="sng" strike="sngStrike" dirty="0" err="1" smtClean="0"/>
              <a:t>l’école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  <a:endParaRPr lang="en-US" sz="2400" dirty="0" smtClean="0"/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  <a:endParaRPr lang="en-US" sz="2400" dirty="0" smtClean="0"/>
          </a:p>
          <a:p>
            <a:pPr marL="1028700" lvl="2" indent="-342900">
              <a:buFont typeface="+mj-lt"/>
              <a:buAutoNum type="arabicPeriod"/>
            </a:pPr>
            <a:endParaRPr lang="en-US" dirty="0" smtClean="0"/>
          </a:p>
          <a:p>
            <a:pPr marL="1028700" lvl="2" indent="-342900">
              <a:buFont typeface="+mj-lt"/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4101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two verbs??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752600"/>
            <a:ext cx="9144001" cy="4883727"/>
          </a:xfrm>
        </p:spPr>
        <p:txBody>
          <a:bodyPr>
            <a:normAutofit/>
          </a:bodyPr>
          <a:lstStyle/>
          <a:p>
            <a:r>
              <a:rPr lang="en-US" dirty="0" err="1" smtClean="0"/>
              <a:t>Quelques</a:t>
            </a:r>
            <a:r>
              <a:rPr lang="en-US" dirty="0" smtClean="0"/>
              <a:t> (</a:t>
            </a:r>
            <a:r>
              <a:rPr lang="en-US" u="sng" dirty="0" smtClean="0"/>
              <a:t>                  </a:t>
            </a:r>
            <a:r>
              <a:rPr lang="en-US" dirty="0" smtClean="0"/>
              <a:t>) phrases </a:t>
            </a:r>
            <a:r>
              <a:rPr lang="en-US" dirty="0" err="1" smtClean="0"/>
              <a:t>vont</a:t>
            </a:r>
            <a:r>
              <a:rPr lang="en-US" dirty="0" smtClean="0"/>
              <a:t> </a:t>
            </a:r>
            <a:r>
              <a:rPr lang="en-US" dirty="0" err="1" smtClean="0"/>
              <a:t>avoir</a:t>
            </a:r>
            <a:r>
              <a:rPr lang="en-US" dirty="0" smtClean="0"/>
              <a:t> 2 </a:t>
            </a:r>
            <a:r>
              <a:rPr lang="en-US" dirty="0" err="1" smtClean="0"/>
              <a:t>verbes</a:t>
            </a:r>
            <a:r>
              <a:rPr lang="en-US" dirty="0" smtClean="0"/>
              <a:t>: </a:t>
            </a:r>
            <a:r>
              <a:rPr lang="en-US" b="1" u="sng" dirty="0" smtClean="0"/>
              <a:t>les </a:t>
            </a:r>
            <a:r>
              <a:rPr lang="en-US" b="1" u="sng" dirty="0" err="1" smtClean="0"/>
              <a:t>verbes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suivis</a:t>
            </a:r>
            <a:r>
              <a:rPr lang="en-US" b="1" u="sng" dirty="0" smtClean="0"/>
              <a:t> d’un </a:t>
            </a:r>
            <a:r>
              <a:rPr lang="en-US" b="1" u="sng" dirty="0" err="1" smtClean="0"/>
              <a:t>infinitif</a:t>
            </a:r>
            <a:r>
              <a:rPr lang="en-US" b="1" u="sng" dirty="0" smtClean="0"/>
              <a:t>, ____________, ____________, et _____________.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Les </a:t>
            </a:r>
            <a:r>
              <a:rPr lang="en-US" dirty="0" err="1" smtClean="0"/>
              <a:t>étapes</a:t>
            </a:r>
            <a:r>
              <a:rPr lang="en-US" dirty="0" smtClean="0"/>
              <a:t> (</a:t>
            </a:r>
            <a:r>
              <a:rPr lang="en-US" u="sng" dirty="0" smtClean="0"/>
              <a:t>                               </a:t>
            </a:r>
            <a:r>
              <a:rPr lang="en-US" dirty="0" smtClean="0"/>
              <a:t>) </a:t>
            </a:r>
            <a:r>
              <a:rPr lang="en-US" dirty="0" err="1" smtClean="0"/>
              <a:t>sont</a:t>
            </a:r>
            <a:r>
              <a:rPr lang="en-US" dirty="0" smtClean="0"/>
              <a:t> les </a:t>
            </a:r>
            <a:r>
              <a:rPr lang="en-US" dirty="0" err="1" smtClean="0"/>
              <a:t>mêmes</a:t>
            </a:r>
            <a:r>
              <a:rPr lang="en-US" dirty="0" smtClean="0"/>
              <a:t>!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Comment sais-</a:t>
            </a:r>
            <a:r>
              <a:rPr lang="en-US" b="1" dirty="0" err="1" smtClean="0"/>
              <a:t>tu</a:t>
            </a:r>
            <a:r>
              <a:rPr lang="en-US" b="1" dirty="0" smtClean="0"/>
              <a:t> </a:t>
            </a:r>
            <a:r>
              <a:rPr lang="en-US" b="1" dirty="0" err="1" smtClean="0"/>
              <a:t>s’il</a:t>
            </a:r>
            <a:r>
              <a:rPr lang="en-US" b="1" dirty="0" smtClean="0"/>
              <a:t> y a 2 </a:t>
            </a:r>
            <a:r>
              <a:rPr lang="en-US" b="1" dirty="0" err="1" smtClean="0"/>
              <a:t>verbes</a:t>
            </a:r>
            <a:r>
              <a:rPr lang="en-US" b="1" dirty="0" smtClean="0"/>
              <a:t> </a:t>
            </a:r>
            <a:r>
              <a:rPr lang="en-US" b="1" dirty="0" err="1" smtClean="0"/>
              <a:t>dans</a:t>
            </a:r>
            <a:r>
              <a:rPr lang="en-US" b="1" dirty="0" smtClean="0"/>
              <a:t> </a:t>
            </a:r>
            <a:r>
              <a:rPr lang="en-US" b="1" dirty="0" err="1" smtClean="0"/>
              <a:t>une</a:t>
            </a:r>
            <a:r>
              <a:rPr lang="en-US" b="1" dirty="0" smtClean="0"/>
              <a:t> phrase ?</a:t>
            </a:r>
            <a:endParaRPr lang="en-US" b="1" dirty="0" smtClean="0"/>
          </a:p>
          <a:p>
            <a:pPr lvl="1"/>
            <a:r>
              <a:rPr lang="en-US" dirty="0" smtClean="0"/>
              <a:t>Mon premier </a:t>
            </a:r>
            <a:r>
              <a:rPr lang="en-US" dirty="0" err="1" smtClean="0"/>
              <a:t>verbe</a:t>
            </a:r>
            <a:r>
              <a:rPr lang="en-US" dirty="0" smtClean="0"/>
              <a:t> </a:t>
            </a:r>
            <a:r>
              <a:rPr lang="en-US" dirty="0" err="1" smtClean="0"/>
              <a:t>peut</a:t>
            </a:r>
            <a:r>
              <a:rPr lang="en-US" dirty="0" smtClean="0"/>
              <a:t> </a:t>
            </a:r>
            <a:r>
              <a:rPr lang="en-US" dirty="0" err="1" smtClean="0"/>
              <a:t>être</a:t>
            </a:r>
            <a:r>
              <a:rPr lang="en-US" dirty="0" smtClean="0"/>
              <a:t>: aimer</a:t>
            </a:r>
            <a:r>
              <a:rPr lang="en-US" dirty="0" smtClean="0"/>
              <a:t>, adorer, </a:t>
            </a:r>
            <a:r>
              <a:rPr lang="en-US" dirty="0" err="1" smtClean="0"/>
              <a:t>préférer</a:t>
            </a:r>
            <a:r>
              <a:rPr lang="en-US" dirty="0" smtClean="0"/>
              <a:t>, </a:t>
            </a:r>
            <a:r>
              <a:rPr lang="en-US" dirty="0" err="1" smtClean="0"/>
              <a:t>vouloir</a:t>
            </a:r>
            <a:r>
              <a:rPr lang="en-US" dirty="0" smtClean="0"/>
              <a:t>, </a:t>
            </a:r>
            <a:r>
              <a:rPr lang="en-US" dirty="0" err="1" smtClean="0"/>
              <a:t>pouvoir</a:t>
            </a:r>
            <a:r>
              <a:rPr lang="en-US" dirty="0" smtClean="0"/>
              <a:t>, or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sz="2600" dirty="0" smtClean="0"/>
              <a:t>_____________________</a:t>
            </a:r>
            <a:r>
              <a:rPr lang="en-US" dirty="0" smtClean="0"/>
              <a:t>(les </a:t>
            </a:r>
            <a:r>
              <a:rPr lang="en-US" u="sng" dirty="0" err="1" smtClean="0"/>
              <a:t>terminaisons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différentes</a:t>
            </a:r>
            <a:r>
              <a:rPr lang="en-US" dirty="0" smtClean="0"/>
              <a:t>!</a:t>
            </a:r>
            <a:r>
              <a:rPr lang="en-US" dirty="0" smtClean="0"/>
              <a:t>!)</a:t>
            </a:r>
            <a:endParaRPr lang="en-US" dirty="0" smtClean="0"/>
          </a:p>
          <a:p>
            <a:pPr lvl="1"/>
            <a:r>
              <a:rPr lang="en-US" dirty="0" smtClean="0"/>
              <a:t>Mon </a:t>
            </a:r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verbe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un </a:t>
            </a:r>
            <a:r>
              <a:rPr lang="en-US" sz="2600" dirty="0" smtClean="0"/>
              <a:t>____________________: </a:t>
            </a:r>
            <a:r>
              <a:rPr lang="en-US" dirty="0" smtClean="0"/>
              <a:t>la </a:t>
            </a:r>
            <a:r>
              <a:rPr lang="en-US" dirty="0" err="1" smtClean="0"/>
              <a:t>terminaison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smtClean="0"/>
              <a:t>–</a:t>
            </a:r>
            <a:r>
              <a:rPr lang="en-US" dirty="0" err="1" smtClean="0"/>
              <a:t>er</a:t>
            </a:r>
            <a:r>
              <a:rPr lang="en-US" dirty="0" smtClean="0"/>
              <a:t>, -</a:t>
            </a:r>
            <a:r>
              <a:rPr lang="en-US" dirty="0" err="1" smtClean="0"/>
              <a:t>ir</a:t>
            </a:r>
            <a:r>
              <a:rPr lang="en-US" dirty="0" smtClean="0"/>
              <a:t>, </a:t>
            </a:r>
            <a:r>
              <a:rPr lang="en-US" b="1" dirty="0" smtClean="0"/>
              <a:t>OU </a:t>
            </a:r>
            <a:r>
              <a:rPr lang="en-US" dirty="0" smtClean="0"/>
              <a:t>–re!!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82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</a:t>
            </a:r>
            <a:r>
              <a:rPr lang="en-US" dirty="0" err="1" smtClean="0"/>
              <a:t>étapes</a:t>
            </a:r>
            <a:r>
              <a:rPr lang="en-US" dirty="0" smtClean="0"/>
              <a:t> pour 2 </a:t>
            </a:r>
            <a:r>
              <a:rPr lang="en-US" dirty="0" err="1" smtClean="0"/>
              <a:t>verbes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Regarde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Nous </a:t>
            </a:r>
            <a:r>
              <a:rPr lang="en-US" dirty="0" err="1" smtClean="0"/>
              <a:t>voulons</a:t>
            </a:r>
            <a:r>
              <a:rPr lang="en-US" dirty="0" smtClean="0"/>
              <a:t> manger </a:t>
            </a:r>
            <a:r>
              <a:rPr lang="en-US" b="1" u="sng" dirty="0"/>
              <a:t>au </a:t>
            </a:r>
            <a:r>
              <a:rPr lang="en-US" b="1" u="sng" dirty="0" smtClean="0"/>
              <a:t>restaurant</a:t>
            </a:r>
            <a:r>
              <a:rPr lang="en-US" dirty="0" smtClean="0"/>
              <a:t>.</a:t>
            </a:r>
            <a:endParaRPr lang="en-US" dirty="0"/>
          </a:p>
          <a:p>
            <a:pPr marL="114300" indent="0">
              <a:buNone/>
            </a:pPr>
            <a:endParaRPr lang="en-US" sz="1400" dirty="0"/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Nous </a:t>
            </a:r>
            <a:r>
              <a:rPr lang="en-US" dirty="0" err="1" smtClean="0"/>
              <a:t>voulons</a:t>
            </a:r>
            <a:r>
              <a:rPr lang="en-US" dirty="0" smtClean="0"/>
              <a:t> manger </a:t>
            </a:r>
            <a:r>
              <a:rPr lang="en-US" b="1" u="sng" strike="sngStrike" dirty="0" smtClean="0"/>
              <a:t>au restaurant</a:t>
            </a:r>
            <a:r>
              <a:rPr lang="en-US" dirty="0" smtClean="0"/>
              <a:t>.</a:t>
            </a:r>
          </a:p>
          <a:p>
            <a:pPr marL="925830" lvl="1" indent="-514350">
              <a:buFont typeface="+mj-lt"/>
              <a:buAutoNum type="arabicPeriod"/>
            </a:pPr>
            <a:endParaRPr lang="en-US" dirty="0" smtClean="0"/>
          </a:p>
          <a:p>
            <a:pPr marL="925830" lvl="1" indent="-514350">
              <a:buFont typeface="+mj-lt"/>
              <a:buAutoNum type="arabicPeriod"/>
            </a:pPr>
            <a:endParaRPr lang="en-US" dirty="0"/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Nous </a:t>
            </a:r>
            <a:r>
              <a:rPr lang="en-US" dirty="0" err="1" smtClean="0"/>
              <a:t>voulons</a:t>
            </a:r>
            <a:r>
              <a:rPr lang="en-US" dirty="0" smtClean="0"/>
              <a:t> manger </a:t>
            </a:r>
            <a:r>
              <a:rPr lang="en-US" b="1" u="sng" dirty="0" smtClean="0"/>
              <a:t>y</a:t>
            </a:r>
            <a:r>
              <a:rPr lang="en-US" dirty="0"/>
              <a:t>.</a:t>
            </a:r>
          </a:p>
          <a:p>
            <a:pPr marL="925830" lvl="1" indent="-514350">
              <a:buFont typeface="+mj-lt"/>
              <a:buAutoNum type="arabicPeriod"/>
            </a:pPr>
            <a:endParaRPr lang="en-US" dirty="0"/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Nous </a:t>
            </a:r>
            <a:r>
              <a:rPr lang="en-US" dirty="0" err="1" smtClean="0"/>
              <a:t>voulons</a:t>
            </a:r>
            <a:r>
              <a:rPr lang="en-US" dirty="0" smtClean="0"/>
              <a:t> </a:t>
            </a:r>
            <a:r>
              <a:rPr lang="en-US" b="1" u="sng" dirty="0"/>
              <a:t>y</a:t>
            </a:r>
            <a:r>
              <a:rPr lang="en-US" dirty="0"/>
              <a:t> </a:t>
            </a:r>
            <a:r>
              <a:rPr lang="en-US" dirty="0" smtClean="0"/>
              <a:t>manger.</a:t>
            </a:r>
            <a:endParaRPr lang="en-US" dirty="0"/>
          </a:p>
          <a:p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426128" y="1718523"/>
            <a:ext cx="4038600" cy="513892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Suis</a:t>
            </a:r>
            <a:r>
              <a:rPr lang="en-US" dirty="0" smtClean="0"/>
              <a:t> (______________) </a:t>
            </a:r>
            <a:r>
              <a:rPr lang="en-US" dirty="0" err="1" smtClean="0"/>
              <a:t>ces</a:t>
            </a:r>
            <a:r>
              <a:rPr lang="en-US" dirty="0" smtClean="0"/>
              <a:t> 3 </a:t>
            </a:r>
            <a:r>
              <a:rPr lang="en-US" dirty="0" err="1" smtClean="0"/>
              <a:t>étapes</a:t>
            </a:r>
            <a:r>
              <a:rPr lang="en-US" dirty="0" smtClean="0"/>
              <a:t>: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Cross out the ___________________ </a:t>
            </a:r>
            <a:r>
              <a:rPr lang="en-US" i="1" dirty="0" smtClean="0"/>
              <a:t>(usually an underlined/bolded word at first)</a:t>
            </a:r>
            <a:r>
              <a:rPr lang="en-US" dirty="0" smtClean="0"/>
              <a:t>.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Replace it with the letter “_______” (which means “________________”).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Stick it before the first conjugated verb.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97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Nous </a:t>
            </a:r>
            <a:r>
              <a:rPr lang="en-US" dirty="0" err="1"/>
              <a:t>faisons</a:t>
            </a:r>
            <a:r>
              <a:rPr lang="en-US" dirty="0"/>
              <a:t> </a:t>
            </a:r>
            <a:r>
              <a:rPr lang="en-US" dirty="0" smtClean="0"/>
              <a:t>plus ensemble</a:t>
            </a:r>
            <a:r>
              <a:rPr lang="en-US" dirty="0"/>
              <a:t>! :</a:t>
            </a:r>
            <a:endParaRPr lang="en-US" dirty="0" smtClean="0"/>
          </a:p>
          <a:p>
            <a:pPr lvl="1"/>
            <a:r>
              <a:rPr lang="en-US" dirty="0" smtClean="0"/>
              <a:t>Nous </a:t>
            </a:r>
            <a:r>
              <a:rPr lang="en-US" dirty="0" err="1" smtClean="0"/>
              <a:t>pouvons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dirty="0" smtClean="0"/>
              <a:t>au </a:t>
            </a:r>
            <a:r>
              <a:rPr lang="en-US" b="1" u="sng" dirty="0" err="1" smtClean="0"/>
              <a:t>parc</a:t>
            </a:r>
            <a:r>
              <a:rPr lang="en-US" b="1" u="sng" dirty="0" smtClean="0"/>
              <a:t> de </a:t>
            </a:r>
            <a:r>
              <a:rPr lang="en-US" b="1" u="sng" dirty="0" err="1" smtClean="0"/>
              <a:t>planche</a:t>
            </a:r>
            <a:r>
              <a:rPr lang="en-US" b="1" u="sng" dirty="0" smtClean="0"/>
              <a:t> à roulettes</a:t>
            </a:r>
            <a:r>
              <a:rPr lang="en-US" dirty="0"/>
              <a:t> </a:t>
            </a:r>
            <a:r>
              <a:rPr lang="en-US" dirty="0" err="1" smtClean="0"/>
              <a:t>samedi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/>
              <a:t>Nous </a:t>
            </a:r>
            <a:r>
              <a:rPr lang="en-US" dirty="0" err="1" smtClean="0"/>
              <a:t>pouvons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strike="sngStrike" dirty="0" smtClean="0"/>
              <a:t>au </a:t>
            </a:r>
            <a:r>
              <a:rPr lang="en-US" b="1" u="sng" strike="sngStrike" dirty="0" err="1"/>
              <a:t>parc</a:t>
            </a:r>
            <a:r>
              <a:rPr lang="en-US" b="1" u="sng" strike="sngStrike" dirty="0"/>
              <a:t> de </a:t>
            </a:r>
            <a:r>
              <a:rPr lang="en-US" b="1" u="sng" strike="sngStrike" dirty="0" err="1"/>
              <a:t>planche</a:t>
            </a:r>
            <a:r>
              <a:rPr lang="en-US" b="1" u="sng" strike="sngStrike" dirty="0"/>
              <a:t> à </a:t>
            </a:r>
            <a:r>
              <a:rPr lang="en-US" b="1" u="sng" strike="sngStrike" dirty="0" smtClean="0"/>
              <a:t>roulettes</a:t>
            </a:r>
            <a:r>
              <a:rPr lang="en-US" dirty="0" smtClean="0"/>
              <a:t> </a:t>
            </a:r>
            <a:r>
              <a:rPr lang="en-US" dirty="0" err="1" smtClean="0"/>
              <a:t>samedi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 smtClean="0"/>
              <a:t>______________________________________________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  <a:endParaRPr lang="en-US" sz="2400" dirty="0" smtClean="0"/>
          </a:p>
          <a:p>
            <a:pPr marL="1028700" lvl="2" indent="-342900">
              <a:buFont typeface="+mj-lt"/>
              <a:buAutoNum type="arabicPeriod"/>
            </a:pPr>
            <a:endParaRPr lang="en-US" dirty="0"/>
          </a:p>
          <a:p>
            <a:pPr lvl="1"/>
            <a:r>
              <a:rPr lang="en-US" dirty="0" smtClean="0"/>
              <a:t>Il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dirty="0" smtClean="0"/>
              <a:t>à la </a:t>
            </a:r>
            <a:r>
              <a:rPr lang="en-US" b="1" u="sng" dirty="0" err="1" smtClean="0"/>
              <a:t>bibliothèque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/>
              <a:t>Il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strike="sngStrike" dirty="0"/>
              <a:t>à la </a:t>
            </a:r>
            <a:r>
              <a:rPr lang="en-US" b="1" u="sng" strike="sngStrike" dirty="0" err="1" smtClean="0"/>
              <a:t>bibliothèque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  <a:endParaRPr lang="en-US" sz="2400" dirty="0" smtClean="0"/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93763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67</TotalTime>
  <Words>516</Words>
  <Application>Microsoft Office PowerPoint</Application>
  <PresentationFormat>On-screen Show (4:3)</PresentationFormat>
  <Paragraphs>94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Apothecary</vt:lpstr>
      <vt:lpstr>Le pronom « y »</vt:lpstr>
      <vt:lpstr>C’est quoi Le sens?  What does it mean?</vt:lpstr>
      <vt:lpstr>WE do it in english</vt:lpstr>
      <vt:lpstr>COMMENT EST-CE QUE TU FAIS Ça?! Je ne comprends pas!</vt:lpstr>
      <vt:lpstr>Trois étapes</vt:lpstr>
      <vt:lpstr>Exemples</vt:lpstr>
      <vt:lpstr>What about two verbs??</vt:lpstr>
      <vt:lpstr>3 étapes pour 2 verbes</vt:lpstr>
      <vt:lpstr>exemples</vt:lpstr>
      <vt:lpstr>Au négatif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pronom « y »</dc:title>
  <dc:creator>Sarah</dc:creator>
  <cp:lastModifiedBy>Biega, Sarah</cp:lastModifiedBy>
  <cp:revision>24</cp:revision>
  <dcterms:created xsi:type="dcterms:W3CDTF">2012-10-10T19:19:27Z</dcterms:created>
  <dcterms:modified xsi:type="dcterms:W3CDTF">2015-03-09T11:00:21Z</dcterms:modified>
</cp:coreProperties>
</file>